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10" r:id="rId4"/>
    <p:sldId id="300" r:id="rId5"/>
    <p:sldId id="260" r:id="rId6"/>
    <p:sldId id="305" r:id="rId7"/>
    <p:sldId id="301" r:id="rId8"/>
    <p:sldId id="302" r:id="rId9"/>
    <p:sldId id="312" r:id="rId10"/>
    <p:sldId id="263" r:id="rId11"/>
    <p:sldId id="304" r:id="rId12"/>
    <p:sldId id="279" r:id="rId13"/>
    <p:sldId id="288" r:id="rId14"/>
    <p:sldId id="311" r:id="rId15"/>
    <p:sldId id="261" r:id="rId16"/>
    <p:sldId id="262" r:id="rId17"/>
    <p:sldId id="303" r:id="rId18"/>
    <p:sldId id="313" r:id="rId19"/>
    <p:sldId id="281" r:id="rId20"/>
    <p:sldId id="321" r:id="rId21"/>
    <p:sldId id="322" r:id="rId22"/>
    <p:sldId id="323" r:id="rId23"/>
    <p:sldId id="327" r:id="rId24"/>
    <p:sldId id="325" r:id="rId25"/>
    <p:sldId id="328" r:id="rId26"/>
    <p:sldId id="324" r:id="rId27"/>
    <p:sldId id="329" r:id="rId28"/>
    <p:sldId id="314" r:id="rId29"/>
    <p:sldId id="284" r:id="rId30"/>
    <p:sldId id="315" r:id="rId31"/>
    <p:sldId id="298" r:id="rId32"/>
    <p:sldId id="316" r:id="rId33"/>
    <p:sldId id="307" r:id="rId34"/>
    <p:sldId id="319" r:id="rId35"/>
    <p:sldId id="320" r:id="rId36"/>
    <p:sldId id="318" r:id="rId37"/>
    <p:sldId id="277" r:id="rId38"/>
    <p:sldId id="27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285" autoAdjust="0"/>
    <p:restoredTop sz="84661" autoAdjust="0"/>
  </p:normalViewPr>
  <p:slideViewPr>
    <p:cSldViewPr snapToGrid="0" snapToObjects="1">
      <p:cViewPr varScale="1">
        <p:scale>
          <a:sx n="62" d="100"/>
          <a:sy n="62" d="100"/>
        </p:scale>
        <p:origin x="-96" y="-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(for earthquake prone states…</a:t>
            </a:r>
            <a:r>
              <a:rPr lang="en-US" dirty="0" err="1" smtClean="0"/>
              <a:t>california</a:t>
            </a:r>
            <a:r>
              <a:rPr lang="en-US" dirty="0" smtClean="0"/>
              <a:t>…)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July 2014 B+ release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10/20/2014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smtClean="0"/>
              <a:t>Marcel </a:t>
            </a:r>
            <a:r>
              <a:rPr lang="en-US" dirty="0" err="1" smtClean="0"/>
              <a:t>Englmaier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Extensible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3117215"/>
            <a:ext cx="1905000" cy="1905000"/>
          </a:xfrm>
          <a:prstGeom prst="rect">
            <a:avLst/>
          </a:prstGeom>
          <a:noFill/>
        </p:spPr>
      </p:pic>
      <p:pic>
        <p:nvPicPr>
          <p:cNvPr id="3078" name="Picture 6" descr="C:\Users\Lappi5\Desktop\Raspberry_P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066" y="1651395"/>
            <a:ext cx="1110119" cy="140208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1983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</a:t>
            </a:r>
          </a:p>
          <a:p>
            <a:pPr lvl="1"/>
            <a:r>
              <a:rPr lang="en-US" dirty="0" smtClean="0"/>
              <a:t>Python for speed, doesn’t need compilation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6154" y="2923831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Expandable to 17 concurrent sensors</a:t>
            </a:r>
          </a:p>
          <a:p>
            <a:pPr lvl="1"/>
            <a:r>
              <a:rPr lang="en-US" dirty="0" smtClean="0"/>
              <a:t>Runs a full web server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907037"/>
            <a:ext cx="1669097" cy="1669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Enrichments</a:t>
            </a:r>
          </a:p>
          <a:p>
            <a:r>
              <a:rPr lang="en-US" dirty="0" smtClean="0"/>
              <a:t>Maintenance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89" y="2053430"/>
            <a:ext cx="8181120" cy="323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</a:t>
            </a:r>
            <a:r>
              <a:rPr lang="en-US" dirty="0" smtClean="0"/>
              <a:t>site on desktop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a mobile device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2769833"/>
            <a:ext cx="7315200" cy="3539527"/>
          </a:xfrm>
        </p:spPr>
        <p:txBody>
          <a:bodyPr/>
          <a:lstStyle/>
          <a:p>
            <a:r>
              <a:rPr lang="en-US" dirty="0" smtClean="0"/>
              <a:t>Picture of mobile site implementing Google Charts.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</a:t>
            </a:r>
            <a:r>
              <a:rPr lang="en-US" dirty="0" smtClean="0"/>
              <a:t>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</a:t>
            </a:r>
            <a:r>
              <a:rPr lang="en-US" dirty="0" smtClean="0"/>
              <a:t>testing</a:t>
            </a:r>
            <a:endParaRPr lang="en-US" dirty="0" smtClean="0"/>
          </a:p>
          <a:p>
            <a:r>
              <a:rPr lang="en-US" dirty="0" smtClean="0"/>
              <a:t>Extreme temperature sensing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r>
              <a:rPr lang="en-US" dirty="0" smtClean="0"/>
              <a:t>Passwords Hashed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Enrichments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Possible Enrichments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HTTP used for hosting XML on pi but HTTPS could be used instead if extra security is desired</a:t>
            </a:r>
          </a:p>
          <a:p>
            <a:r>
              <a:rPr lang="en-US" dirty="0" smtClean="0"/>
              <a:t>Upgrade to newer web framework</a:t>
            </a:r>
          </a:p>
          <a:p>
            <a:r>
              <a:rPr lang="en-US" dirty="0" smtClean="0"/>
              <a:t>Reporting for other sensors such as </a:t>
            </a:r>
          </a:p>
          <a:p>
            <a:pPr lvl="1"/>
            <a:r>
              <a:rPr lang="en-US" dirty="0" smtClean="0"/>
              <a:t>Movement </a:t>
            </a:r>
          </a:p>
          <a:p>
            <a:pPr lvl="1"/>
            <a:r>
              <a:rPr lang="en-US" dirty="0" smtClean="0"/>
              <a:t>Radiation</a:t>
            </a:r>
          </a:p>
          <a:p>
            <a:pPr lvl="1"/>
            <a:r>
              <a:rPr lang="en-US" dirty="0" smtClean="0"/>
              <a:t>CO or CO</a:t>
            </a:r>
            <a:r>
              <a:rPr lang="en-US" sz="1100" dirty="0" smtClean="0"/>
              <a:t>2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Vibration sensing</a:t>
            </a:r>
          </a:p>
          <a:p>
            <a:pPr lvl="1"/>
            <a:r>
              <a:rPr lang="en-US" dirty="0" smtClean="0"/>
              <a:t>Laser break beam sensing</a:t>
            </a:r>
          </a:p>
          <a:p>
            <a:r>
              <a:rPr lang="en-US" dirty="0" smtClean="0"/>
              <a:t>New Raspberry PI B+ edition </a:t>
            </a:r>
          </a:p>
          <a:p>
            <a:r>
              <a:rPr lang="en-US" dirty="0" smtClean="0"/>
              <a:t>Raw device data viewer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does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Current Setup: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pPr lvl="1"/>
            <a:r>
              <a:rPr lang="en-US" dirty="0" smtClean="0"/>
              <a:t>Too few sensors relative to the high cost of equipment</a:t>
            </a:r>
          </a:p>
          <a:p>
            <a:pPr lvl="1"/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23032</TotalTime>
  <Words>732</Words>
  <Application>Microsoft Office PowerPoint</Application>
  <PresentationFormat>On-screen Show (4:3)</PresentationFormat>
  <Paragraphs>227</Paragraphs>
  <Slides>38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Perspective</vt:lpstr>
      <vt:lpstr>Temperature &amp; Humidity Sensing  </vt:lpstr>
      <vt:lpstr>Introduction </vt:lpstr>
      <vt:lpstr>Background  </vt:lpstr>
      <vt:lpstr>Background - Client</vt:lpstr>
      <vt:lpstr>Background</vt:lpstr>
      <vt:lpstr>Background – Why More</vt:lpstr>
      <vt:lpstr>Background – Previous Team</vt:lpstr>
      <vt:lpstr>Background – Unmet Needs</vt:lpstr>
      <vt:lpstr>Design Decisions  </vt:lpstr>
      <vt:lpstr>Design Decisions - Environment</vt:lpstr>
      <vt:lpstr>Design Decisions - Improvement</vt:lpstr>
      <vt:lpstr>Design Decisions - Language</vt:lpstr>
      <vt:lpstr>Design Decisions - Hardware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Enrichments  </vt:lpstr>
      <vt:lpstr>Possible Enrichments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Justin</cp:lastModifiedBy>
  <cp:revision>201</cp:revision>
  <dcterms:created xsi:type="dcterms:W3CDTF">2012-10-25T19:38:27Z</dcterms:created>
  <dcterms:modified xsi:type="dcterms:W3CDTF">2014-10-20T12:50:18Z</dcterms:modified>
</cp:coreProperties>
</file>